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4500" cy="99314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2250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8A781-7710-458E-A161-4E7A590EAF90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05890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2BE5C-51DF-4F2B-8804-9ACEBC25791B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7747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8546F-501A-45D5-BD8B-73EC45691C1C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6420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38FE6-EF0F-4EE3-90F1-EB19891CF9C1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71505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156F7-3DF1-4E4B-BA0C-81DB54ED5157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208358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9229-77AA-48B7-99AB-2F7B21B2FF2A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7304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1DD0A-20D1-4CD8-9427-A4C9D6C0ACEC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3040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C0916-C1AE-4A91-A35C-22490FCC63A2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66132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CB960-DF56-40CC-B8F0-DFDB0A2547D7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3765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BD5B1-0054-4953-956D-6BEA3FF3142A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9959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14EAD-3F0D-48AE-AAA0-BB88CBFB9CE9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0174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v-SE" alt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v-SE" alt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FC29FA-2231-4552-9D44-961D045512A9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3296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9838" y="190500"/>
            <a:ext cx="66351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v-SE" altLang="sv-SE" sz="3200" dirty="0"/>
              <a:t>Titel </a:t>
            </a:r>
            <a:r>
              <a:rPr lang="sv-SE" altLang="sv-SE" sz="3200" dirty="0" err="1" smtClean="0"/>
              <a:t>degree</a:t>
            </a:r>
            <a:r>
              <a:rPr lang="sv-SE" altLang="sv-SE" sz="3200" dirty="0" smtClean="0"/>
              <a:t> </a:t>
            </a:r>
            <a:r>
              <a:rPr lang="sv-SE" altLang="sv-SE" sz="3200" dirty="0" err="1" smtClean="0"/>
              <a:t>project</a:t>
            </a:r>
            <a:r>
              <a:rPr lang="sv-SE" altLang="sv-SE" sz="3200" dirty="0" smtClean="0"/>
              <a:t> </a:t>
            </a:r>
            <a:r>
              <a:rPr lang="sv-SE" altLang="sv-SE" sz="3200" dirty="0" err="1"/>
              <a:t>xxxxxxxxxxxx</a:t>
            </a:r>
            <a:endParaRPr lang="sv-SE" altLang="sv-SE" sz="3200" dirty="0"/>
          </a:p>
          <a:p>
            <a:pPr algn="ctr"/>
            <a:r>
              <a:rPr lang="sv-SE" altLang="sv-SE" sz="2400" dirty="0"/>
              <a:t>- </a:t>
            </a:r>
            <a:r>
              <a:rPr lang="sv-SE" altLang="sv-SE" sz="2400" dirty="0" err="1"/>
              <a:t>possibly</a:t>
            </a:r>
            <a:r>
              <a:rPr lang="sv-SE" altLang="sv-SE" sz="2400" dirty="0"/>
              <a:t> </a:t>
            </a:r>
            <a:r>
              <a:rPr lang="sv-SE" altLang="sv-SE" sz="2400" dirty="0" err="1"/>
              <a:t>with</a:t>
            </a:r>
            <a:r>
              <a:rPr lang="sv-SE" altLang="sv-SE" sz="2400" dirty="0"/>
              <a:t> </a:t>
            </a:r>
            <a:r>
              <a:rPr lang="sv-SE" altLang="sv-SE" sz="2400" dirty="0" err="1"/>
              <a:t>undertitle</a:t>
            </a:r>
            <a:r>
              <a:rPr lang="sv-SE" altLang="sv-SE" sz="2400" dirty="0"/>
              <a:t> </a:t>
            </a:r>
            <a:r>
              <a:rPr lang="sv-SE" altLang="sv-SE" sz="2400" dirty="0" err="1"/>
              <a:t>yyyyyyyyyyyyyyyyyyyy</a:t>
            </a:r>
            <a:endParaRPr lang="sv-SE" altLang="sv-SE" sz="24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85750" y="4433888"/>
            <a:ext cx="6215063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400" dirty="0" err="1"/>
              <a:t>Fill</a:t>
            </a:r>
            <a:r>
              <a:rPr lang="sv-SE" altLang="sv-SE" sz="1400" dirty="0"/>
              <a:t> in </a:t>
            </a:r>
            <a:r>
              <a:rPr lang="sv-SE" altLang="sv-SE" sz="1400" dirty="0" err="1"/>
              <a:t>your</a:t>
            </a:r>
            <a:r>
              <a:rPr lang="sv-SE" altLang="sv-SE" sz="1400" dirty="0"/>
              <a:t> </a:t>
            </a:r>
            <a:r>
              <a:rPr lang="sv-SE" altLang="sv-SE" sz="1400" dirty="0" err="1" smtClean="0"/>
              <a:t>description</a:t>
            </a:r>
            <a:r>
              <a:rPr lang="sv-SE" altLang="sv-SE" sz="1400" dirty="0" smtClean="0"/>
              <a:t>, </a:t>
            </a:r>
            <a:r>
              <a:rPr lang="sv-SE" altLang="sv-SE" sz="1400" dirty="0" err="1" smtClean="0"/>
              <a:t>using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this</a:t>
            </a:r>
            <a:r>
              <a:rPr lang="sv-SE" altLang="sv-SE" sz="1400" dirty="0" smtClean="0"/>
              <a:t> font and </a:t>
            </a:r>
            <a:r>
              <a:rPr lang="sv-SE" altLang="sv-SE" sz="1400" dirty="0" err="1" smtClean="0"/>
              <a:t>size</a:t>
            </a:r>
            <a:r>
              <a:rPr lang="sv-SE" altLang="sv-SE" sz="1400" dirty="0" smtClean="0"/>
              <a:t>. </a:t>
            </a:r>
            <a:r>
              <a:rPr lang="sv-SE" altLang="sv-SE" sz="1400" dirty="0" err="1" smtClean="0"/>
              <a:t>Your</a:t>
            </a:r>
            <a:r>
              <a:rPr lang="sv-SE" altLang="sv-SE" sz="1400" dirty="0" smtClean="0"/>
              <a:t> text must not </a:t>
            </a:r>
            <a:r>
              <a:rPr lang="sv-SE" altLang="sv-SE" sz="1400" dirty="0" err="1" smtClean="0"/>
              <a:t>exceed</a:t>
            </a:r>
            <a:r>
              <a:rPr lang="sv-SE" altLang="sv-SE" sz="1400" dirty="0" smtClean="0"/>
              <a:t> the limits </a:t>
            </a:r>
            <a:r>
              <a:rPr lang="sv-SE" altLang="sv-SE" sz="1400" dirty="0" err="1" smtClean="0"/>
              <a:t>of</a:t>
            </a:r>
            <a:r>
              <a:rPr lang="sv-SE" altLang="sv-SE" sz="1400" dirty="0" smtClean="0"/>
              <a:t> the text box, </a:t>
            </a:r>
            <a:r>
              <a:rPr lang="sv-SE" altLang="sv-SE" sz="1400" dirty="0" err="1" smtClean="0"/>
              <a:t>preferably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divided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into</a:t>
            </a:r>
            <a:r>
              <a:rPr lang="sv-SE" altLang="sv-SE" sz="1400" dirty="0" smtClean="0"/>
              <a:t> at </a:t>
            </a:r>
            <a:r>
              <a:rPr lang="sv-SE" altLang="sv-SE" sz="1400" dirty="0" err="1" smtClean="0"/>
              <a:t>least</a:t>
            </a:r>
            <a:r>
              <a:rPr lang="sv-SE" altLang="sv-SE" sz="1400" dirty="0" smtClean="0"/>
              <a:t> 2-3 </a:t>
            </a:r>
            <a:r>
              <a:rPr lang="sv-SE" altLang="sv-SE" sz="1400" dirty="0" err="1" smtClean="0"/>
              <a:t>paragraphs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with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empty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lines</a:t>
            </a:r>
            <a:r>
              <a:rPr lang="sv-SE" altLang="sv-SE" sz="1400" dirty="0" smtClean="0"/>
              <a:t> in </a:t>
            </a:r>
            <a:r>
              <a:rPr lang="sv-SE" altLang="sv-SE" sz="1400" dirty="0" err="1" smtClean="0"/>
              <a:t>between</a:t>
            </a:r>
            <a:r>
              <a:rPr lang="sv-SE" altLang="sv-SE" sz="1400" dirty="0" smtClean="0"/>
              <a:t>. </a:t>
            </a:r>
            <a:r>
              <a:rPr lang="sv-SE" altLang="sv-SE" sz="1400" dirty="0" err="1" smtClean="0"/>
              <a:t>Use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correct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language</a:t>
            </a:r>
            <a:r>
              <a:rPr lang="sv-SE" altLang="sv-SE" sz="1400" dirty="0" smtClean="0"/>
              <a:t> and style </a:t>
            </a:r>
            <a:r>
              <a:rPr lang="sv-SE" altLang="sv-SE" sz="1400" dirty="0" err="1" smtClean="0"/>
              <a:t>but</a:t>
            </a:r>
            <a:r>
              <a:rPr lang="sv-SE" altLang="sv-SE" sz="1400" dirty="0" smtClean="0"/>
              <a:t> try </a:t>
            </a:r>
            <a:r>
              <a:rPr lang="sv-SE" altLang="sv-SE" sz="1400" dirty="0" err="1" smtClean="0"/>
              <a:t>to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avoid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overly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technical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terminology</a:t>
            </a:r>
            <a:r>
              <a:rPr lang="sv-SE" altLang="sv-SE" sz="1400" dirty="0" smtClean="0"/>
              <a:t>. </a:t>
            </a:r>
            <a:r>
              <a:rPr lang="sv-SE" altLang="sv-SE" sz="1400" dirty="0" err="1" smtClean="0"/>
              <a:t>Your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project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description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should</a:t>
            </a:r>
            <a:r>
              <a:rPr lang="sv-SE" altLang="sv-SE" sz="1400" dirty="0" smtClean="0"/>
              <a:t> be </a:t>
            </a:r>
            <a:r>
              <a:rPr lang="sv-SE" altLang="sv-SE" sz="1400" dirty="0" err="1" smtClean="0"/>
              <a:t>inspiring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to</a:t>
            </a:r>
            <a:r>
              <a:rPr lang="sv-SE" altLang="sv-SE" sz="1400" dirty="0" smtClean="0"/>
              <a:t>, and </a:t>
            </a:r>
            <a:r>
              <a:rPr lang="sv-SE" altLang="sv-SE" sz="1400" dirty="0" err="1" smtClean="0"/>
              <a:t>easily</a:t>
            </a:r>
            <a:r>
              <a:rPr lang="sv-SE" altLang="sv-SE" sz="1400" dirty="0" smtClean="0"/>
              <a:t> </a:t>
            </a:r>
            <a:r>
              <a:rPr lang="sv-SE" altLang="sv-SE" sz="1400" dirty="0" err="1" smtClean="0"/>
              <a:t>understood</a:t>
            </a:r>
            <a:r>
              <a:rPr lang="sv-SE" altLang="sv-SE" sz="1400" dirty="0" smtClean="0"/>
              <a:t> by BSc. students at the </a:t>
            </a:r>
            <a:r>
              <a:rPr lang="sv-SE" altLang="sv-SE" sz="1400" dirty="0" err="1" smtClean="0"/>
              <a:t>department</a:t>
            </a:r>
            <a:r>
              <a:rPr lang="sv-SE" altLang="sv-SE" sz="1400" dirty="0" smtClean="0"/>
              <a:t>.</a:t>
            </a:r>
            <a:endParaRPr lang="sv-SE" altLang="sv-SE" sz="1400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889985" y="1130300"/>
            <a:ext cx="4963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sv-SE" altLang="sv-SE" dirty="0" err="1" smtClean="0"/>
              <a:t>Master´s</a:t>
            </a:r>
            <a:r>
              <a:rPr lang="sv-SE" altLang="sv-SE" dirty="0" smtClean="0"/>
              <a:t> </a:t>
            </a:r>
            <a:r>
              <a:rPr lang="sv-SE" altLang="sv-SE" dirty="0"/>
              <a:t>Degree P</a:t>
            </a:r>
            <a:r>
              <a:rPr lang="sv-SE" altLang="sv-SE" dirty="0" smtClean="0"/>
              <a:t>roject </a:t>
            </a:r>
            <a:r>
              <a:rPr lang="sv-SE" altLang="sv-SE" dirty="0"/>
              <a:t>in </a:t>
            </a:r>
            <a:r>
              <a:rPr lang="sv-SE" altLang="sv-SE" dirty="0" err="1" smtClean="0"/>
              <a:t>Geology</a:t>
            </a:r>
            <a:r>
              <a:rPr lang="sv-SE" altLang="sv-SE" dirty="0"/>
              <a:t>, </a:t>
            </a:r>
            <a:r>
              <a:rPr lang="sv-SE" altLang="sv-SE" dirty="0" smtClean="0"/>
              <a:t>45 </a:t>
            </a:r>
            <a:r>
              <a:rPr lang="sv-SE" altLang="sv-SE" dirty="0" err="1"/>
              <a:t>credits</a:t>
            </a:r>
            <a:endParaRPr lang="sv-SE" altLang="sv-SE" dirty="0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2276475" y="1784350"/>
            <a:ext cx="4032250" cy="2016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90763" y="1800225"/>
            <a:ext cx="378982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600" b="1" i="1" dirty="0" err="1"/>
              <a:t>Your</a:t>
            </a:r>
            <a:r>
              <a:rPr lang="sv-SE" altLang="sv-SE" sz="1600" b="1" i="1" dirty="0"/>
              <a:t> </a:t>
            </a:r>
            <a:r>
              <a:rPr lang="sv-SE" altLang="sv-SE" sz="1600" b="1" i="1" dirty="0" err="1"/>
              <a:t>name</a:t>
            </a:r>
            <a:endParaRPr lang="sv-SE" altLang="sv-SE" sz="1600" b="1" i="1" dirty="0"/>
          </a:p>
          <a:p>
            <a:endParaRPr lang="sv-SE" altLang="sv-SE" sz="1200" b="1" dirty="0"/>
          </a:p>
          <a:p>
            <a:r>
              <a:rPr lang="sv-SE" altLang="sv-SE" sz="1600" b="1" dirty="0"/>
              <a:t>Supervisor: </a:t>
            </a:r>
            <a:r>
              <a:rPr lang="sv-SE" altLang="sv-SE" sz="1600" b="1" i="1" dirty="0"/>
              <a:t>Supervisors </a:t>
            </a:r>
            <a:r>
              <a:rPr lang="sv-SE" altLang="sv-SE" sz="1600" b="1" i="1" dirty="0" err="1"/>
              <a:t>name</a:t>
            </a:r>
            <a:r>
              <a:rPr lang="sv-SE" altLang="sv-SE" sz="1600" b="1" i="1" dirty="0"/>
              <a:t>(s)</a:t>
            </a:r>
          </a:p>
          <a:p>
            <a:endParaRPr lang="sv-SE" altLang="sv-SE" sz="1200" b="1" i="1" dirty="0"/>
          </a:p>
          <a:p>
            <a:r>
              <a:rPr lang="sv-SE" altLang="sv-SE" sz="1600" b="1" dirty="0" smtClean="0"/>
              <a:t>Place </a:t>
            </a:r>
            <a:r>
              <a:rPr lang="sv-SE" altLang="sv-SE" sz="1600" b="1" dirty="0" err="1" smtClean="0"/>
              <a:t>of</a:t>
            </a:r>
            <a:r>
              <a:rPr lang="sv-SE" altLang="sv-SE" sz="1600" b="1" dirty="0" smtClean="0"/>
              <a:t> </a:t>
            </a:r>
            <a:r>
              <a:rPr lang="sv-SE" altLang="sv-SE" sz="1600" b="1" dirty="0" err="1" smtClean="0"/>
              <a:t>work</a:t>
            </a:r>
            <a:r>
              <a:rPr lang="sv-SE" altLang="sv-SE" sz="1600" b="1" dirty="0" smtClean="0"/>
              <a:t>……</a:t>
            </a:r>
            <a:endParaRPr lang="sv-SE" altLang="sv-SE" sz="1600" b="1" dirty="0"/>
          </a:p>
          <a:p>
            <a:endParaRPr lang="sv-SE" altLang="sv-SE" sz="1600" b="1" dirty="0"/>
          </a:p>
          <a:p>
            <a:r>
              <a:rPr lang="sv-SE" altLang="sv-SE" sz="1600" b="1" dirty="0"/>
              <a:t>Project </a:t>
            </a:r>
            <a:r>
              <a:rPr lang="sv-SE" altLang="sv-SE" sz="1600" b="1" dirty="0" err="1"/>
              <a:t>runs</a:t>
            </a:r>
            <a:r>
              <a:rPr lang="sv-SE" altLang="sv-SE" sz="1600" b="1" dirty="0"/>
              <a:t>: </a:t>
            </a:r>
            <a:r>
              <a:rPr lang="sv-SE" altLang="sv-SE" sz="1600" b="1" i="1" dirty="0" smtClean="0"/>
              <a:t>20xx-yy-zz </a:t>
            </a:r>
            <a:r>
              <a:rPr lang="sv-SE" altLang="sv-SE" sz="1600" b="1" i="1" dirty="0"/>
              <a:t>– </a:t>
            </a:r>
            <a:r>
              <a:rPr lang="sv-SE" altLang="sv-SE" sz="1600" b="1" i="1" dirty="0" smtClean="0"/>
              <a:t>20xx-yy-zz</a:t>
            </a:r>
            <a:endParaRPr lang="sv-SE" altLang="sv-SE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Bakgrundsmall degree project presentation 2019</Template>
  <TotalTime>496</TotalTime>
  <Words>102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Standardformgivning</vt:lpstr>
      <vt:lpstr>PowerPoint-presentation</vt:lpstr>
    </vt:vector>
  </TitlesOfParts>
  <Company>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Jep Agrell</dc:creator>
  <cp:lastModifiedBy>dnh</cp:lastModifiedBy>
  <cp:revision>22</cp:revision>
  <dcterms:created xsi:type="dcterms:W3CDTF">2011-03-14T09:44:34Z</dcterms:created>
  <dcterms:modified xsi:type="dcterms:W3CDTF">2019-11-19T08:09:41Z</dcterms:modified>
</cp:coreProperties>
</file>